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9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71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72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10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58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12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28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43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ABF3-2408-4998-8211-144AF5356605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621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60648"/>
            <a:ext cx="199958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AU" sz="1400" dirty="0" smtClean="0"/>
              <a:t>Revolutions Unit 3 AOS 1</a:t>
            </a:r>
            <a:endParaRPr lang="en-AU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685800" y="165399"/>
            <a:ext cx="8229600" cy="798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b="1" dirty="0" smtClean="0">
                <a:solidFill>
                  <a:schemeClr val="tx2"/>
                </a:solidFill>
              </a:rPr>
              <a:t>VCE Revolutions</a:t>
            </a:r>
            <a:endParaRPr lang="en-AU" sz="2400" b="1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72308" y="776899"/>
            <a:ext cx="2113384" cy="4920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600" dirty="0" smtClean="0">
                <a:solidFill>
                  <a:schemeClr val="tx2"/>
                </a:solidFill>
              </a:rPr>
              <a:t>Holiday </a:t>
            </a:r>
            <a:r>
              <a:rPr lang="en-AU" sz="1600" dirty="0" smtClean="0">
                <a:solidFill>
                  <a:schemeClr val="tx2"/>
                </a:solidFill>
              </a:rPr>
              <a:t>Homework</a:t>
            </a:r>
            <a:endParaRPr lang="en-AU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7159" y="1306290"/>
            <a:ext cx="5673012" cy="309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b="1" dirty="0" smtClean="0">
                <a:solidFill>
                  <a:schemeClr val="tx1"/>
                </a:solidFill>
              </a:rPr>
              <a:t>To 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Read Handout </a:t>
            </a:r>
            <a:r>
              <a:rPr lang="en-AU" sz="1400" dirty="0" smtClean="0">
                <a:solidFill>
                  <a:schemeClr val="tx1"/>
                </a:solidFill>
              </a:rPr>
              <a:t>4</a:t>
            </a:r>
            <a:endParaRPr lang="en-AU" sz="1400" dirty="0" smtClean="0">
              <a:solidFill>
                <a:schemeClr val="tx1"/>
              </a:solidFill>
            </a:endParaRPr>
          </a:p>
          <a:p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Annotate the handout as you read  - underline, make notes un the margin, highlight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Write summary notes on the handout – your notes can be typed or handwritten</a:t>
            </a:r>
            <a:endParaRPr lang="en-A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If you haven’t already, a</a:t>
            </a:r>
            <a:r>
              <a:rPr lang="en-AU" sz="1400" dirty="0" smtClean="0">
                <a:solidFill>
                  <a:schemeClr val="tx1"/>
                </a:solidFill>
              </a:rPr>
              <a:t>cquire </a:t>
            </a:r>
            <a:r>
              <a:rPr lang="en-AU" sz="1400" dirty="0" smtClean="0">
                <a:solidFill>
                  <a:schemeClr val="tx1"/>
                </a:solidFill>
              </a:rPr>
              <a:t>the stationary required for this subject: you will need a notebook and a display folder or lever-arch folder with display pockets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 smtClean="0">
              <a:solidFill>
                <a:schemeClr val="tx1"/>
              </a:solidFill>
            </a:endParaRPr>
          </a:p>
          <a:p>
            <a:endParaRPr lang="en-AU" sz="1400" dirty="0">
              <a:solidFill>
                <a:schemeClr val="tx1"/>
              </a:solidFill>
            </a:endParaRPr>
          </a:p>
          <a:p>
            <a:endParaRPr lang="en-A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75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Cain</dc:creator>
  <cp:lastModifiedBy>Tom Cain</cp:lastModifiedBy>
  <cp:revision>4</cp:revision>
  <cp:lastPrinted>2014-12-08T06:38:55Z</cp:lastPrinted>
  <dcterms:created xsi:type="dcterms:W3CDTF">2014-12-02T01:25:52Z</dcterms:created>
  <dcterms:modified xsi:type="dcterms:W3CDTF">2014-12-08T06:39:14Z</dcterms:modified>
</cp:coreProperties>
</file>