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87E6AE-6466-45D3-935D-58CA280D871F}">
          <p14:sldIdLst>
            <p14:sldId id="257"/>
          </p14:sldIdLst>
        </p14:section>
        <p14:section name="Untitled Section" id="{0E27A5A7-B91F-4C12-A139-6945AC8DB31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9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71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72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41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1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310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81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58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12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287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43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ABF3-2408-4998-8211-144AF5356605}" type="datetimeFigureOut">
              <a:rPr lang="en-AU" smtClean="0"/>
              <a:t>4/03/2015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0867-8FA8-4EA7-B45D-5FB024A98F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621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60648"/>
            <a:ext cx="199958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AU" sz="1400" dirty="0" smtClean="0"/>
              <a:t>Revolutions Unit 3 AOS 1</a:t>
            </a:r>
            <a:endParaRPr lang="en-AU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685800" y="90755"/>
            <a:ext cx="8229600" cy="7981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b="1" dirty="0" smtClean="0">
                <a:solidFill>
                  <a:schemeClr val="tx2"/>
                </a:solidFill>
              </a:rPr>
              <a:t>VCE Revolutions</a:t>
            </a:r>
            <a:endParaRPr lang="en-AU" sz="2400" b="1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54801" y="702255"/>
            <a:ext cx="2348399" cy="4920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600" dirty="0" smtClean="0">
                <a:solidFill>
                  <a:schemeClr val="tx2"/>
                </a:solidFill>
              </a:rPr>
              <a:t>Homework Task – Week </a:t>
            </a:r>
            <a:r>
              <a:rPr lang="en-AU" sz="1600" dirty="0" smtClean="0">
                <a:solidFill>
                  <a:schemeClr val="tx2"/>
                </a:solidFill>
              </a:rPr>
              <a:t>6  </a:t>
            </a:r>
            <a:endParaRPr lang="en-AU" sz="16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7159" y="1146580"/>
            <a:ext cx="5673012" cy="3108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400" b="1" dirty="0" smtClean="0">
                <a:solidFill>
                  <a:schemeClr val="tx1"/>
                </a:solidFill>
              </a:rPr>
              <a:t>To Do:</a:t>
            </a:r>
          </a:p>
          <a:p>
            <a:endParaRPr lang="en-AU" sz="1400" i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400" dirty="0" smtClean="0">
                <a:solidFill>
                  <a:schemeClr val="tx1"/>
                </a:solidFill>
              </a:rPr>
              <a:t>You need to finish the timeline task you were given today by </a:t>
            </a:r>
            <a:r>
              <a:rPr lang="en-AU" sz="1400" b="1" u="sng" dirty="0" smtClean="0">
                <a:solidFill>
                  <a:schemeClr val="tx1"/>
                </a:solidFill>
              </a:rPr>
              <a:t>next Tuesday March 10</a:t>
            </a:r>
            <a:endParaRPr lang="en-AU" sz="1400" b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AU" sz="14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400" dirty="0" smtClean="0">
                <a:solidFill>
                  <a:schemeClr val="tx1"/>
                </a:solidFill>
              </a:rPr>
              <a:t>You should be continuing with your notes. I would like to see all your notes to date </a:t>
            </a:r>
            <a:r>
              <a:rPr lang="en-AU" sz="1400" b="1" u="sng" dirty="0" smtClean="0">
                <a:solidFill>
                  <a:schemeClr val="tx1"/>
                </a:solidFill>
              </a:rPr>
              <a:t>in class</a:t>
            </a:r>
            <a:r>
              <a:rPr lang="en-AU" sz="1400" b="1" u="sng" dirty="0" smtClean="0">
                <a:solidFill>
                  <a:schemeClr val="tx1"/>
                </a:solidFill>
              </a:rPr>
              <a:t> next Tuesday March 10</a:t>
            </a:r>
            <a:endParaRPr lang="en-AU" sz="1400" u="sng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AU" sz="1400" b="1" u="sng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400" dirty="0" smtClean="0">
                <a:solidFill>
                  <a:schemeClr val="tx1"/>
                </a:solidFill>
              </a:rPr>
              <a:t>Complete the questions below</a:t>
            </a:r>
          </a:p>
          <a:p>
            <a:pPr marL="342900" indent="-342900">
              <a:buFont typeface="+mj-lt"/>
              <a:buAutoNum type="arabicPeriod"/>
            </a:pPr>
            <a:endParaRPr lang="en-AU" sz="1400" dirty="0">
              <a:solidFill>
                <a:schemeClr val="tx1"/>
              </a:solidFill>
            </a:endParaRPr>
          </a:p>
          <a:p>
            <a:r>
              <a:rPr lang="en-AU" sz="1400" dirty="0" smtClean="0">
                <a:solidFill>
                  <a:schemeClr val="tx1"/>
                </a:solidFill>
              </a:rPr>
              <a:t>Remember we are FAST approaching the first outcome. This </a:t>
            </a:r>
            <a:r>
              <a:rPr lang="en-AU" sz="1400" dirty="0">
                <a:solidFill>
                  <a:schemeClr val="tx1"/>
                </a:solidFill>
              </a:rPr>
              <a:t>o</a:t>
            </a:r>
            <a:r>
              <a:rPr lang="en-AU" sz="1400" dirty="0" smtClean="0">
                <a:solidFill>
                  <a:schemeClr val="tx1"/>
                </a:solidFill>
              </a:rPr>
              <a:t>utcome will not be a test of how smart you are, but a test of how hard you work before it.</a:t>
            </a:r>
          </a:p>
          <a:p>
            <a:endParaRPr lang="en-AU" sz="140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A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 smtClean="0">
              <a:solidFill>
                <a:schemeClr val="tx1"/>
              </a:solidFill>
            </a:endParaRPr>
          </a:p>
          <a:p>
            <a:endParaRPr lang="en-AU" sz="1400" dirty="0" smtClean="0">
              <a:solidFill>
                <a:schemeClr val="tx1"/>
              </a:solidFill>
            </a:endParaRPr>
          </a:p>
          <a:p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0707" y="146130"/>
            <a:ext cx="1857375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AU" dirty="0"/>
              <a:t>Date: </a:t>
            </a:r>
            <a:fld id="{F4396767-8B2D-4B3F-B5EA-B55FA2941C63}" type="datetime1">
              <a:rPr lang="en-AU"/>
              <a:pPr>
                <a:defRPr/>
              </a:pPr>
              <a:t>4/03/2015</a:t>
            </a:fld>
            <a:endParaRPr lang="en-AU" dirty="0"/>
          </a:p>
        </p:txBody>
      </p:sp>
      <p:sp>
        <p:nvSpPr>
          <p:cNvPr id="17" name="Rectangle 16"/>
          <p:cNvSpPr/>
          <p:nvPr/>
        </p:nvSpPr>
        <p:spPr>
          <a:xfrm>
            <a:off x="619773" y="5179832"/>
            <a:ext cx="5618454" cy="23283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Answer the below questions on something you can hand into me (i.e. not your book).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dirty="0" smtClean="0">
                <a:solidFill>
                  <a:schemeClr val="tx1"/>
                </a:solidFill>
              </a:rPr>
              <a:t>How did the Assembly of Notables in February 1787 contribute to pressure for revolutionary change between 1787 and 1789</a:t>
            </a:r>
          </a:p>
          <a:p>
            <a:pPr marL="342900" indent="-342900">
              <a:buFont typeface="+mj-lt"/>
              <a:buAutoNum type="arabicPeriod"/>
            </a:pPr>
            <a:endParaRPr lang="en-AU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dirty="0" smtClean="0">
                <a:solidFill>
                  <a:schemeClr val="tx1"/>
                </a:solidFill>
              </a:rPr>
              <a:t>Using three or four points explain how publications contributed to the development of the Revolution from 1788 to 1789. Provide evidence to support your answer.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endParaRPr lang="en-AU" dirty="0" smtClean="0">
              <a:solidFill>
                <a:schemeClr val="tx1"/>
              </a:solidFill>
            </a:endParaRPr>
          </a:p>
          <a:p>
            <a:endParaRPr lang="en-AU" dirty="0">
              <a:solidFill>
                <a:schemeClr val="tx1"/>
              </a:solidFill>
            </a:endParaRPr>
          </a:p>
          <a:p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159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Cain</dc:creator>
  <cp:lastModifiedBy>Tom Cain</cp:lastModifiedBy>
  <cp:revision>27</cp:revision>
  <cp:lastPrinted>2015-02-25T21:37:18Z</cp:lastPrinted>
  <dcterms:created xsi:type="dcterms:W3CDTF">2014-12-02T01:25:52Z</dcterms:created>
  <dcterms:modified xsi:type="dcterms:W3CDTF">2015-03-04T05:08:24Z</dcterms:modified>
</cp:coreProperties>
</file>